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4"/>
  </p:notesMasterIdLst>
  <p:handoutMasterIdLst>
    <p:handoutMasterId r:id="rId25"/>
  </p:handoutMasterIdLst>
  <p:sldIdLst>
    <p:sldId id="516" r:id="rId4"/>
    <p:sldId id="261" r:id="rId5"/>
    <p:sldId id="515" r:id="rId6"/>
    <p:sldId id="514" r:id="rId7"/>
    <p:sldId id="348" r:id="rId8"/>
    <p:sldId id="349" r:id="rId9"/>
    <p:sldId id="350" r:id="rId10"/>
    <p:sldId id="492" r:id="rId11"/>
    <p:sldId id="497" r:id="rId12"/>
    <p:sldId id="493" r:id="rId13"/>
    <p:sldId id="505" r:id="rId14"/>
    <p:sldId id="499" r:id="rId15"/>
    <p:sldId id="500" r:id="rId16"/>
    <p:sldId id="501" r:id="rId17"/>
    <p:sldId id="506" r:id="rId18"/>
    <p:sldId id="507" r:id="rId19"/>
    <p:sldId id="508" r:id="rId20"/>
    <p:sldId id="509" r:id="rId21"/>
    <p:sldId id="512" r:id="rId22"/>
    <p:sldId id="260" r:id="rId23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 /><Relationship Id="rId13" Type="http://schemas.openxmlformats.org/officeDocument/2006/relationships/slide" Target="slides/slide10.xml" /><Relationship Id="rId18" Type="http://schemas.openxmlformats.org/officeDocument/2006/relationships/slide" Target="slides/slide15.xml" /><Relationship Id="rId26" Type="http://schemas.openxmlformats.org/officeDocument/2006/relationships/presProps" Target="presProps.xml" /><Relationship Id="rId3" Type="http://schemas.openxmlformats.org/officeDocument/2006/relationships/slideMaster" Target="slideMasters/slideMaster3.xml" /><Relationship Id="rId21" Type="http://schemas.openxmlformats.org/officeDocument/2006/relationships/slide" Target="slides/slide18.xml" /><Relationship Id="rId7" Type="http://schemas.openxmlformats.org/officeDocument/2006/relationships/slide" Target="slides/slide4.xml" /><Relationship Id="rId12" Type="http://schemas.openxmlformats.org/officeDocument/2006/relationships/slide" Target="slides/slide9.xml" /><Relationship Id="rId17" Type="http://schemas.openxmlformats.org/officeDocument/2006/relationships/slide" Target="slides/slide14.xml" /><Relationship Id="rId25" Type="http://schemas.openxmlformats.org/officeDocument/2006/relationships/handoutMaster" Target="handoutMasters/handoutMaster1.xml" /><Relationship Id="rId2" Type="http://schemas.openxmlformats.org/officeDocument/2006/relationships/slideMaster" Target="slideMasters/slideMaster2.xml" /><Relationship Id="rId16" Type="http://schemas.openxmlformats.org/officeDocument/2006/relationships/slide" Target="slides/slide13.xml" /><Relationship Id="rId20" Type="http://schemas.openxmlformats.org/officeDocument/2006/relationships/slide" Target="slides/slide17.xml" /><Relationship Id="rId29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3.xml" /><Relationship Id="rId11" Type="http://schemas.openxmlformats.org/officeDocument/2006/relationships/slide" Target="slides/slide8.xml" /><Relationship Id="rId24" Type="http://schemas.openxmlformats.org/officeDocument/2006/relationships/notesMaster" Target="notesMasters/notesMaster1.xml" /><Relationship Id="rId5" Type="http://schemas.openxmlformats.org/officeDocument/2006/relationships/slide" Target="slides/slide2.xml" /><Relationship Id="rId15" Type="http://schemas.openxmlformats.org/officeDocument/2006/relationships/slide" Target="slides/slide12.xml" /><Relationship Id="rId23" Type="http://schemas.openxmlformats.org/officeDocument/2006/relationships/slide" Target="slides/slide20.xml" /><Relationship Id="rId28" Type="http://schemas.openxmlformats.org/officeDocument/2006/relationships/theme" Target="theme/theme1.xml" /><Relationship Id="rId10" Type="http://schemas.openxmlformats.org/officeDocument/2006/relationships/slide" Target="slides/slide7.xml" /><Relationship Id="rId19" Type="http://schemas.openxmlformats.org/officeDocument/2006/relationships/slide" Target="slides/slide16.xml" /><Relationship Id="rId4" Type="http://schemas.openxmlformats.org/officeDocument/2006/relationships/slide" Target="slides/slide1.xml" /><Relationship Id="rId9" Type="http://schemas.openxmlformats.org/officeDocument/2006/relationships/slide" Target="slides/slide6.xml" /><Relationship Id="rId14" Type="http://schemas.openxmlformats.org/officeDocument/2006/relationships/slide" Target="slides/slide11.xml" /><Relationship Id="rId22" Type="http://schemas.openxmlformats.org/officeDocument/2006/relationships/slide" Target="slides/slide19.xml" /><Relationship Id="rId27" Type="http://schemas.openxmlformats.org/officeDocument/2006/relationships/viewProps" Target="viewProps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2.xml" 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3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2.xml" 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 /><Relationship Id="rId1" Type="http://schemas.openxmlformats.org/officeDocument/2006/relationships/slideMaster" Target="../slideMasters/slideMaster2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 /><Relationship Id="rId1" Type="http://schemas.openxmlformats.org/officeDocument/2006/relationships/slideMaster" Target="../slideMasters/slideMaster2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Master" Target="../slideMasters/slideMaster2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13526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 /><Relationship Id="rId13" Type="http://schemas.openxmlformats.org/officeDocument/2006/relationships/slideLayout" Target="../slideLayouts/slideLayout15.xml" /><Relationship Id="rId3" Type="http://schemas.openxmlformats.org/officeDocument/2006/relationships/slideLayout" Target="../slideLayouts/slideLayout5.xml" /><Relationship Id="rId7" Type="http://schemas.openxmlformats.org/officeDocument/2006/relationships/slideLayout" Target="../slideLayouts/slideLayout9.xml" /><Relationship Id="rId12" Type="http://schemas.openxmlformats.org/officeDocument/2006/relationships/slideLayout" Target="../slideLayouts/slideLayout14.xml" /><Relationship Id="rId2" Type="http://schemas.openxmlformats.org/officeDocument/2006/relationships/slideLayout" Target="../slideLayouts/slideLayout4.xml" /><Relationship Id="rId1" Type="http://schemas.openxmlformats.org/officeDocument/2006/relationships/slideLayout" Target="../slideLayouts/slideLayout3.xml" /><Relationship Id="rId6" Type="http://schemas.openxmlformats.org/officeDocument/2006/relationships/slideLayout" Target="../slideLayouts/slideLayout8.xml" /><Relationship Id="rId11" Type="http://schemas.openxmlformats.org/officeDocument/2006/relationships/slideLayout" Target="../slideLayouts/slideLayout13.xml" /><Relationship Id="rId5" Type="http://schemas.openxmlformats.org/officeDocument/2006/relationships/slideLayout" Target="../slideLayouts/slideLayout7.xml" /><Relationship Id="rId15" Type="http://schemas.openxmlformats.org/officeDocument/2006/relationships/theme" Target="../theme/theme2.xml" /><Relationship Id="rId10" Type="http://schemas.openxmlformats.org/officeDocument/2006/relationships/slideLayout" Target="../slideLayouts/slideLayout12.xml" /><Relationship Id="rId4" Type="http://schemas.openxmlformats.org/officeDocument/2006/relationships/slideLayout" Target="../slideLayouts/slideLayout6.xml" /><Relationship Id="rId9" Type="http://schemas.openxmlformats.org/officeDocument/2006/relationships/slideLayout" Target="../slideLayouts/slideLayout11.xml" /><Relationship Id="rId14" Type="http://schemas.openxmlformats.org/officeDocument/2006/relationships/slideLayout" Target="../slideLayouts/slideLayout16.xml" 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 /><Relationship Id="rId1" Type="http://schemas.openxmlformats.org/officeDocument/2006/relationships/slideLayout" Target="../slideLayouts/slideLayout17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  <p:sldLayoutId id="2147483752" r:id="rId13"/>
    <p:sldLayoutId id="2147483753" r:id="rId1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45715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The statement </a:t>
            </a:r>
          </a:p>
          <a:p>
            <a:pPr algn="just"/>
            <a:r>
              <a:rPr lang="en-US" sz="3200" dirty="0"/>
              <a:t>		E2 = E1;</a:t>
            </a:r>
          </a:p>
          <a:p>
            <a:pPr algn="just"/>
            <a:r>
              <a:rPr lang="en-US" sz="3200" dirty="0"/>
              <a:t>Will not invoke the copy constructor. However, if E1 and E2 are objects, this statement is legal and simply assigns the values of E1 to E2, member by member.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0969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403587"/>
            <a:ext cx="1219200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Passing objects in Constructors as arguments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4130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204855"/>
          </a:xfrm>
        </p:spPr>
        <p:txBody>
          <a:bodyPr/>
          <a:lstStyle/>
          <a:p>
            <a:pPr algn="l"/>
            <a:r>
              <a:rPr lang="en-IN" sz="2800" dirty="0"/>
              <a:t>class Multiple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       int </a:t>
            </a:r>
            <a:r>
              <a:rPr lang="en-IN" sz="2800" dirty="0" err="1"/>
              <a:t>a,b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    public:</a:t>
            </a:r>
            <a:br>
              <a:rPr lang="en-IN" sz="2800" dirty="0"/>
            </a:br>
            <a:r>
              <a:rPr lang="en-IN" sz="2800" dirty="0"/>
              <a:t>        Multiple();</a:t>
            </a:r>
            <a:br>
              <a:rPr lang="en-IN" sz="2800" dirty="0"/>
            </a:br>
            <a:r>
              <a:rPr lang="en-IN" sz="2800" dirty="0"/>
              <a:t>        Multiple(</a:t>
            </a:r>
            <a:r>
              <a:rPr lang="en-IN" sz="2800" dirty="0" err="1"/>
              <a:t>int,int</a:t>
            </a:r>
            <a:r>
              <a:rPr lang="en-IN" sz="2800" dirty="0"/>
              <a:t>);</a:t>
            </a:r>
            <a:br>
              <a:rPr lang="en-IN" sz="2800" dirty="0"/>
            </a:br>
            <a:r>
              <a:rPr lang="en-IN" sz="2800" dirty="0"/>
              <a:t>        Multiple(Multiple &amp; m)</a:t>
            </a:r>
            <a:br>
              <a:rPr lang="en-IN" sz="2800" dirty="0"/>
            </a:br>
            <a:r>
              <a:rPr lang="en-IN" sz="2800" dirty="0"/>
              <a:t>        {</a:t>
            </a:r>
            <a:br>
              <a:rPr lang="en-IN" sz="2800" dirty="0"/>
            </a:br>
            <a:r>
              <a:rPr lang="en-IN" sz="2800" dirty="0"/>
              <a:t>            a = </a:t>
            </a:r>
            <a:r>
              <a:rPr lang="en-IN" sz="2800" dirty="0" err="1"/>
              <a:t>m.a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            b = </a:t>
            </a:r>
            <a:r>
              <a:rPr lang="en-IN" sz="2800" dirty="0" err="1"/>
              <a:t>m.b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        }</a:t>
            </a:r>
            <a:br>
              <a:rPr lang="en-IN" sz="2800" dirty="0"/>
            </a:br>
            <a:r>
              <a:rPr lang="en-IN" sz="2800" dirty="0"/>
              <a:t>        void display()</a:t>
            </a:r>
            <a:br>
              <a:rPr lang="en-IN" sz="2800" dirty="0"/>
            </a:br>
            <a:r>
              <a:rPr lang="en-IN" sz="2800" dirty="0"/>
              <a:t>        {</a:t>
            </a:r>
            <a:br>
              <a:rPr lang="en-IN" sz="2800" dirty="0"/>
            </a:br>
            <a:r>
              <a:rPr lang="en-IN" sz="2800" dirty="0"/>
              <a:t>            </a:t>
            </a:r>
            <a:r>
              <a:rPr lang="en-IN" sz="2800" dirty="0" err="1"/>
              <a:t>cout</a:t>
            </a:r>
            <a:r>
              <a:rPr lang="en-IN" sz="2800" dirty="0"/>
              <a:t>&lt;&lt;a&lt;&lt;" "&lt;&lt;b&lt;&lt;</a:t>
            </a:r>
            <a:r>
              <a:rPr lang="en-IN" sz="2800" dirty="0" err="1"/>
              <a:t>endl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        }</a:t>
            </a:r>
            <a:br>
              <a:rPr lang="en-IN" sz="2800" dirty="0"/>
            </a:br>
            <a:r>
              <a:rPr lang="en-IN" sz="28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4099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2800" dirty="0"/>
              <a:t>Multiple::Multiple()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   </a:t>
            </a:r>
            <a:r>
              <a:rPr lang="en-IN" sz="2800" dirty="0" err="1"/>
              <a:t>cout</a:t>
            </a:r>
            <a:r>
              <a:rPr lang="en-IN" sz="2800" dirty="0"/>
              <a:t>&lt;&lt;"Enter the two numbers:";</a:t>
            </a:r>
            <a:br>
              <a:rPr lang="en-IN" sz="2800" dirty="0"/>
            </a:br>
            <a:r>
              <a:rPr lang="en-IN" sz="2800" dirty="0"/>
              <a:t>    </a:t>
            </a:r>
            <a:r>
              <a:rPr lang="en-IN" sz="2800" dirty="0" err="1"/>
              <a:t>cin</a:t>
            </a:r>
            <a:r>
              <a:rPr lang="en-IN" sz="2800" dirty="0"/>
              <a:t>&gt;&gt;a&gt;&gt;b; </a:t>
            </a:r>
            <a:br>
              <a:rPr lang="en-IN" sz="2800" dirty="0"/>
            </a:br>
            <a:r>
              <a:rPr lang="en-IN" sz="2800" dirty="0"/>
              <a:t>}</a:t>
            </a:r>
          </a:p>
          <a:p>
            <a:pPr algn="l"/>
            <a:r>
              <a:rPr lang="en-IN" sz="2800" dirty="0"/>
              <a:t>Multiple::Multiple(int </a:t>
            </a:r>
            <a:r>
              <a:rPr lang="en-IN" sz="2800" dirty="0" err="1"/>
              <a:t>x,int</a:t>
            </a:r>
            <a:r>
              <a:rPr lang="en-IN" sz="2800" dirty="0"/>
              <a:t> y)</a:t>
            </a:r>
          </a:p>
          <a:p>
            <a:pPr algn="l"/>
            <a:r>
              <a:rPr lang="en-IN" sz="2800" dirty="0"/>
              <a:t>{</a:t>
            </a:r>
          </a:p>
          <a:p>
            <a:pPr algn="l"/>
            <a:r>
              <a:rPr lang="en-IN" sz="2800" dirty="0"/>
              <a:t>    a = x;</a:t>
            </a:r>
          </a:p>
          <a:p>
            <a:pPr algn="l"/>
            <a:r>
              <a:rPr lang="en-IN" sz="2800" dirty="0"/>
              <a:t>    b = y;</a:t>
            </a:r>
          </a:p>
          <a:p>
            <a:pPr algn="l"/>
            <a:r>
              <a:rPr lang="en-IN" sz="2800" dirty="0"/>
              <a:t>}</a:t>
            </a:r>
          </a:p>
          <a:p>
            <a:pPr algn="l"/>
            <a:endParaRPr lang="en-IN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04453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204855"/>
          </a:xfrm>
        </p:spPr>
        <p:txBody>
          <a:bodyPr/>
          <a:lstStyle/>
          <a:p>
            <a:pPr algn="l"/>
            <a:r>
              <a:rPr lang="en-IN" sz="3200" dirty="0"/>
              <a:t>int 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   Multiple M1;</a:t>
            </a:r>
            <a:br>
              <a:rPr lang="en-IN" sz="3200" dirty="0"/>
            </a:br>
            <a:r>
              <a:rPr lang="en-IN" sz="3200" dirty="0"/>
              <a:t>    M1.display();</a:t>
            </a:r>
            <a:br>
              <a:rPr lang="en-IN" sz="3200" dirty="0"/>
            </a:br>
            <a:r>
              <a:rPr lang="en-IN" sz="3200" dirty="0"/>
              <a:t>    Multiple M2(10,20);</a:t>
            </a:r>
            <a:br>
              <a:rPr lang="en-IN" sz="3200" dirty="0"/>
            </a:br>
            <a:r>
              <a:rPr lang="en-IN" sz="3200" dirty="0"/>
              <a:t>    M2.display();</a:t>
            </a:r>
            <a:br>
              <a:rPr lang="en-IN" sz="3200" dirty="0"/>
            </a:br>
            <a:r>
              <a:rPr lang="en-IN" sz="3200" dirty="0"/>
              <a:t>    Multiple M3(M1);</a:t>
            </a:r>
            <a:br>
              <a:rPr lang="en-IN" sz="3200" dirty="0"/>
            </a:br>
            <a:r>
              <a:rPr lang="en-IN" sz="3200" dirty="0"/>
              <a:t>    M3.display()</a:t>
            </a:r>
            <a:br>
              <a:rPr lang="en-IN" sz="3200" dirty="0"/>
            </a:br>
            <a:r>
              <a:rPr lang="en-IN" sz="3200" dirty="0"/>
              <a:t>}</a:t>
            </a:r>
            <a:br>
              <a:rPr lang="en-IN" sz="3200" dirty="0"/>
            </a:br>
            <a:r>
              <a:rPr lang="en-IN" sz="3200" dirty="0"/>
              <a:t>Output:</a:t>
            </a:r>
          </a:p>
          <a:p>
            <a:pPr algn="l"/>
            <a:r>
              <a:rPr lang="en-IN" sz="3200" dirty="0"/>
              <a:t>102 34</a:t>
            </a:r>
          </a:p>
          <a:p>
            <a:pPr algn="l"/>
            <a:r>
              <a:rPr lang="en-IN" sz="3200" dirty="0"/>
              <a:t>10 20</a:t>
            </a:r>
            <a:br>
              <a:rPr lang="en-IN" sz="3200" dirty="0"/>
            </a:br>
            <a:r>
              <a:rPr lang="en-IN" sz="3200" dirty="0"/>
              <a:t>102 34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01993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Constructors with default arguments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21757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3200" dirty="0"/>
              <a:t>class Default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       int </a:t>
            </a:r>
            <a:r>
              <a:rPr lang="en-IN" sz="3200" dirty="0" err="1"/>
              <a:t>a,b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   public:</a:t>
            </a:r>
          </a:p>
          <a:p>
            <a:pPr algn="l"/>
            <a:r>
              <a:rPr lang="en-IN" sz="3200" dirty="0"/>
              <a:t>        Default(</a:t>
            </a:r>
            <a:r>
              <a:rPr lang="en-IN" sz="3200" dirty="0" err="1"/>
              <a:t>int,int</a:t>
            </a:r>
            <a:r>
              <a:rPr lang="en-IN" sz="3200" dirty="0"/>
              <a:t>);</a:t>
            </a:r>
          </a:p>
          <a:p>
            <a:pPr algn="l"/>
            <a:r>
              <a:rPr lang="en-IN" sz="3200" dirty="0"/>
              <a:t>        void display()</a:t>
            </a:r>
          </a:p>
          <a:p>
            <a:pPr algn="l"/>
            <a:r>
              <a:rPr lang="en-IN" sz="3200" dirty="0"/>
              <a:t>        {</a:t>
            </a:r>
          </a:p>
          <a:p>
            <a:pPr algn="l"/>
            <a:r>
              <a:rPr lang="en-IN" sz="3200" dirty="0"/>
              <a:t>            </a:t>
            </a:r>
            <a:r>
              <a:rPr lang="en-IN" sz="3200" dirty="0" err="1"/>
              <a:t>cout</a:t>
            </a:r>
            <a:r>
              <a:rPr lang="en-IN" sz="3200" dirty="0"/>
              <a:t>&lt;&lt;a&lt;&lt;" "&lt;&lt;b&lt;&lt;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       }</a:t>
            </a:r>
          </a:p>
          <a:p>
            <a:pPr algn="l"/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447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2800" dirty="0"/>
              <a:t>Default::Default(int </a:t>
            </a:r>
            <a:r>
              <a:rPr lang="en-IN" sz="2800" dirty="0" err="1"/>
              <a:t>x,int</a:t>
            </a:r>
            <a:r>
              <a:rPr lang="en-IN" sz="2800" dirty="0"/>
              <a:t> y=20)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   a = x;</a:t>
            </a:r>
            <a:br>
              <a:rPr lang="en-IN" sz="2800" dirty="0"/>
            </a:br>
            <a:r>
              <a:rPr lang="en-IN" sz="2800" dirty="0"/>
              <a:t>    b = y;</a:t>
            </a:r>
            <a:br>
              <a:rPr lang="en-IN" sz="2800" dirty="0"/>
            </a:br>
            <a:r>
              <a:rPr lang="en-IN" sz="2800" dirty="0"/>
              <a:t>}</a:t>
            </a:r>
            <a:br>
              <a:rPr lang="en-IN" sz="2800" dirty="0"/>
            </a:br>
            <a:r>
              <a:rPr lang="en-IN" sz="2800" dirty="0"/>
              <a:t>int main()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   Default D(100);</a:t>
            </a:r>
            <a:br>
              <a:rPr lang="en-IN" sz="2800" dirty="0"/>
            </a:br>
            <a:r>
              <a:rPr lang="en-IN" sz="2800" dirty="0"/>
              <a:t>    </a:t>
            </a:r>
            <a:r>
              <a:rPr lang="en-IN" sz="2800" dirty="0" err="1"/>
              <a:t>D.display</a:t>
            </a:r>
            <a:r>
              <a:rPr lang="en-IN" sz="2800" dirty="0"/>
              <a:t>();</a:t>
            </a:r>
            <a:br>
              <a:rPr lang="en-IN" sz="2800" dirty="0"/>
            </a:br>
            <a:r>
              <a:rPr lang="en-IN" sz="2800" dirty="0"/>
              <a:t>}</a:t>
            </a:r>
          </a:p>
          <a:p>
            <a:pPr algn="l"/>
            <a:r>
              <a:rPr lang="en-IN" sz="2800" dirty="0"/>
              <a:t>Output:</a:t>
            </a:r>
          </a:p>
          <a:p>
            <a:pPr algn="l"/>
            <a:r>
              <a:rPr lang="en-IN" sz="2800" dirty="0"/>
              <a:t>100 20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9190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1794780"/>
          </a:xfrm>
        </p:spPr>
        <p:txBody>
          <a:bodyPr/>
          <a:lstStyle/>
          <a:p>
            <a:pPr algn="just"/>
            <a:r>
              <a:rPr lang="en-US" sz="3200" dirty="0"/>
              <a:t>If you provide both arguments at the time of object creation than output will be 100 200.</a:t>
            </a:r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11642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2800" dirty="0"/>
              <a:t>Default::Default(int </a:t>
            </a:r>
            <a:r>
              <a:rPr lang="en-IN" sz="2800" dirty="0" err="1"/>
              <a:t>x,int</a:t>
            </a:r>
            <a:r>
              <a:rPr lang="en-IN" sz="2800" dirty="0"/>
              <a:t> y=20)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   a = x;</a:t>
            </a:r>
            <a:br>
              <a:rPr lang="en-IN" sz="2800" dirty="0"/>
            </a:br>
            <a:r>
              <a:rPr lang="en-IN" sz="2800" dirty="0"/>
              <a:t>    b = y;</a:t>
            </a:r>
            <a:br>
              <a:rPr lang="en-IN" sz="2800" dirty="0"/>
            </a:br>
            <a:r>
              <a:rPr lang="en-IN" sz="2800" dirty="0"/>
              <a:t>}</a:t>
            </a:r>
            <a:br>
              <a:rPr lang="en-IN" sz="2800" dirty="0"/>
            </a:br>
            <a:r>
              <a:rPr lang="en-IN" sz="2800" dirty="0"/>
              <a:t>int main()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   Default D(100,200);</a:t>
            </a:r>
            <a:br>
              <a:rPr lang="en-IN" sz="2800" dirty="0"/>
            </a:br>
            <a:r>
              <a:rPr lang="en-IN" sz="2800" dirty="0"/>
              <a:t>    </a:t>
            </a:r>
            <a:r>
              <a:rPr lang="en-IN" sz="2800" dirty="0" err="1"/>
              <a:t>D.display</a:t>
            </a:r>
            <a:r>
              <a:rPr lang="en-IN" sz="2800" dirty="0"/>
              <a:t>();</a:t>
            </a:r>
            <a:br>
              <a:rPr lang="en-IN" sz="2800" dirty="0"/>
            </a:br>
            <a:r>
              <a:rPr lang="en-IN" sz="2800" dirty="0"/>
              <a:t>}</a:t>
            </a:r>
          </a:p>
          <a:p>
            <a:pPr algn="l"/>
            <a:r>
              <a:rPr lang="en-IN" sz="2800" dirty="0"/>
              <a:t>Output:</a:t>
            </a:r>
          </a:p>
          <a:p>
            <a:pPr algn="l"/>
            <a:r>
              <a:rPr lang="en-IN" sz="2800" dirty="0"/>
              <a:t>100 200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535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Static Constructor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931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1108980"/>
          </a:xfrm>
        </p:spPr>
        <p:txBody>
          <a:bodyPr/>
          <a:lstStyle/>
          <a:p>
            <a:pPr algn="just"/>
            <a:r>
              <a:rPr lang="en-US" sz="3200" dirty="0"/>
              <a:t>C++ doesn't have static constructors, as Java or C# does.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912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3606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Copy Constructor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47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1880505"/>
          </a:xfrm>
        </p:spPr>
        <p:txBody>
          <a:bodyPr/>
          <a:lstStyle/>
          <a:p>
            <a:pPr algn="just"/>
            <a:r>
              <a:rPr lang="en-US" sz="3200" dirty="0"/>
              <a:t>The copy constructor is used to declare and initialize an object from another object.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6356" y="6150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2586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833255"/>
          </a:xfrm>
        </p:spPr>
        <p:txBody>
          <a:bodyPr/>
          <a:lstStyle/>
          <a:p>
            <a:pPr algn="l"/>
            <a:r>
              <a:rPr lang="en-US" sz="3200" dirty="0"/>
              <a:t>class Example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       int a;</a:t>
            </a:r>
            <a:br>
              <a:rPr lang="en-US" sz="3200" dirty="0"/>
            </a:br>
            <a:r>
              <a:rPr lang="en-US" sz="3200" dirty="0"/>
              <a:t>    public:</a:t>
            </a:r>
            <a:br>
              <a:rPr lang="en-US" sz="3200" dirty="0"/>
            </a:br>
            <a:r>
              <a:rPr lang="en-US" sz="3200" dirty="0"/>
              <a:t>        Example(int);</a:t>
            </a:r>
            <a:br>
              <a:rPr lang="en-US" sz="3200" dirty="0"/>
            </a:br>
            <a:r>
              <a:rPr lang="en-US" sz="3200" dirty="0"/>
              <a:t>        void display()</a:t>
            </a:r>
            <a:br>
              <a:rPr lang="en-US" sz="3200" dirty="0"/>
            </a:br>
            <a:r>
              <a:rPr lang="en-US" sz="3200" dirty="0"/>
              <a:t>        {</a:t>
            </a:r>
            <a:br>
              <a:rPr lang="en-US" sz="3200" dirty="0"/>
            </a:br>
            <a:r>
              <a:rPr lang="en-US" sz="3200" dirty="0"/>
              <a:t>            </a:t>
            </a:r>
            <a:r>
              <a:rPr lang="en-US" sz="3200" dirty="0" err="1"/>
              <a:t>cout</a:t>
            </a:r>
            <a:r>
              <a:rPr lang="en-US" sz="3200" dirty="0"/>
              <a:t>&lt;&lt;a&lt;&lt;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       }</a:t>
            </a:r>
            <a:br>
              <a:rPr lang="en-US" sz="3200" dirty="0"/>
            </a:br>
            <a:r>
              <a:rPr lang="en-US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1229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3200" dirty="0"/>
              <a:t>Example::Example(int x)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   a = x;</a:t>
            </a:r>
            <a:br>
              <a:rPr lang="en-IN" sz="3200" dirty="0"/>
            </a:br>
            <a:r>
              <a:rPr lang="en-IN" sz="3200" dirty="0"/>
              <a:t>}</a:t>
            </a:r>
            <a:br>
              <a:rPr lang="en-IN" sz="3200" dirty="0"/>
            </a:br>
            <a:r>
              <a:rPr lang="en-IN" sz="3200" dirty="0"/>
              <a:t>int 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   Example E1(10);</a:t>
            </a:r>
            <a:br>
              <a:rPr lang="en-IN" sz="3200" dirty="0"/>
            </a:br>
            <a:r>
              <a:rPr lang="en-IN" sz="3200" dirty="0"/>
              <a:t>    E1.display();</a:t>
            </a:r>
            <a:br>
              <a:rPr lang="en-IN" sz="3200" dirty="0"/>
            </a:br>
            <a:r>
              <a:rPr lang="en-IN" sz="3200" dirty="0"/>
              <a:t>    Example E2 = E1;</a:t>
            </a:r>
            <a:br>
              <a:rPr lang="en-IN" sz="3200" dirty="0"/>
            </a:br>
            <a:r>
              <a:rPr lang="en-IN" sz="3200" dirty="0"/>
              <a:t>    E2.display();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21844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Output: </a:t>
            </a:r>
          </a:p>
          <a:p>
            <a:pPr algn="just"/>
            <a:r>
              <a:rPr lang="en-US" sz="3200" dirty="0"/>
              <a:t>10</a:t>
            </a:r>
          </a:p>
          <a:p>
            <a:pPr algn="just"/>
            <a:r>
              <a:rPr lang="en-US" sz="3200" dirty="0"/>
              <a:t>10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7291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The copy constructor is used to declare and initialize an object from another object.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			Example E2(E1);</a:t>
            </a:r>
          </a:p>
          <a:p>
            <a:pPr algn="just"/>
            <a:r>
              <a:rPr lang="en-US" sz="3200" dirty="0"/>
              <a:t>The statement given above would define the object E2 and at the same time initialize it to the values of E1.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Another form of the statement is:</a:t>
            </a:r>
          </a:p>
          <a:p>
            <a:pPr algn="just"/>
            <a:r>
              <a:rPr lang="en-US" sz="3200" dirty="0"/>
              <a:t>			Example E2 = E1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6356" y="6150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887904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4896</TotalTime>
  <Words>591</Words>
  <Application>Microsoft Office PowerPoint</Application>
  <PresentationFormat>Widescreen</PresentationFormat>
  <Paragraphs>51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Anushka Jain</cp:lastModifiedBy>
  <cp:revision>277</cp:revision>
  <dcterms:created xsi:type="dcterms:W3CDTF">2018-04-24T17:14:44Z</dcterms:created>
  <dcterms:modified xsi:type="dcterms:W3CDTF">2023-05-16T16:42:49Z</dcterms:modified>
</cp:coreProperties>
</file>

<file path=docProps/thumbnail.jpeg>
</file>